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Helvetica Neue"/>
      <p:regular r:id="rId13"/>
      <p:bold r:id="rId14"/>
      <p:italic r:id="rId15"/>
      <p:boldItalic r:id="rId16"/>
    </p:embeddedFont>
    <p:embeddedFont>
      <p:font typeface="Helvetica Neue Ligh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i3LOWFwu1IDD3tv3SdMYhUD9ey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HelveticaNeue-italic.fntdata"/><Relationship Id="rId14" Type="http://schemas.openxmlformats.org/officeDocument/2006/relationships/font" Target="fonts/HelveticaNeue-bold.fntdata"/><Relationship Id="rId17" Type="http://schemas.openxmlformats.org/officeDocument/2006/relationships/font" Target="fonts/HelveticaNeueLight-regular.fntdata"/><Relationship Id="rId16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HelveticaNeueLight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HelveticaNeue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98cae8e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2398cae8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18d51971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218d5197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a1f0ab2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efa1f0ab2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18d519716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218d51971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VISUAL 1" showMasterSp="0">
  <p:cSld name="FULL PAGE VISUAL 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37;p65" id="60" name="Google Shape;6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7525" y="4418193"/>
            <a:ext cx="923227" cy="6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5"/>
          <p:cNvSpPr/>
          <p:nvPr/>
        </p:nvSpPr>
        <p:spPr>
          <a:xfrm>
            <a:off x="4672750" y="1136249"/>
            <a:ext cx="4515000" cy="285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5"/>
          <p:cNvSpPr txBox="1"/>
          <p:nvPr>
            <p:ph idx="1" type="body"/>
          </p:nvPr>
        </p:nvSpPr>
        <p:spPr>
          <a:xfrm>
            <a:off x="69823" y="261549"/>
            <a:ext cx="5128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110;p19" id="63" name="Google Shape;63;p25"/>
          <p:cNvPicPr preferRelativeResize="0"/>
          <p:nvPr/>
        </p:nvPicPr>
        <p:blipFill rotWithShape="1">
          <a:blip r:embed="rId3">
            <a:alphaModFix/>
          </a:blip>
          <a:srcRect b="51550" l="0" r="0" t="29916"/>
          <a:stretch/>
        </p:blipFill>
        <p:spPr>
          <a:xfrm>
            <a:off x="-187127" y="759174"/>
            <a:ext cx="5231530" cy="12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914" y="1042138"/>
            <a:ext cx="3047400" cy="30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5"/>
          <p:cNvSpPr txBox="1"/>
          <p:nvPr>
            <p:ph idx="2" type="body"/>
          </p:nvPr>
        </p:nvSpPr>
        <p:spPr>
          <a:xfrm>
            <a:off x="5049011" y="1660257"/>
            <a:ext cx="37623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TEXTO" showMasterSp="0">
  <p:cSld name="IMAGEN TEX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37;p65" id="68" name="Google Shape;6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7525" y="4418193"/>
            <a:ext cx="923227" cy="6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6"/>
          <p:cNvSpPr/>
          <p:nvPr/>
        </p:nvSpPr>
        <p:spPr>
          <a:xfrm>
            <a:off x="4672750" y="1136250"/>
            <a:ext cx="4515000" cy="285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>
            <a:off x="69823" y="261549"/>
            <a:ext cx="5128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110;p19" id="71" name="Google Shape;71;p26"/>
          <p:cNvPicPr preferRelativeResize="0"/>
          <p:nvPr/>
        </p:nvPicPr>
        <p:blipFill rotWithShape="1">
          <a:blip r:embed="rId3">
            <a:alphaModFix/>
          </a:blip>
          <a:srcRect b="51550" l="0" r="0" t="29916"/>
          <a:stretch/>
        </p:blipFill>
        <p:spPr>
          <a:xfrm>
            <a:off x="-187127" y="759174"/>
            <a:ext cx="5231530" cy="12896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6"/>
          <p:cNvSpPr txBox="1"/>
          <p:nvPr>
            <p:ph idx="2" type="body"/>
          </p:nvPr>
        </p:nvSpPr>
        <p:spPr>
          <a:xfrm>
            <a:off x="5049011" y="1660257"/>
            <a:ext cx="37623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3" type="body"/>
          </p:nvPr>
        </p:nvSpPr>
        <p:spPr>
          <a:xfrm>
            <a:off x="546099" y="1308100"/>
            <a:ext cx="3765300" cy="2527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TEXT" showMasterSp="0">
  <p:cSld name="SHORT 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3517599" y="624386"/>
            <a:ext cx="5823000" cy="385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7"/>
          <p:cNvSpPr txBox="1"/>
          <p:nvPr>
            <p:ph idx="1" type="body"/>
          </p:nvPr>
        </p:nvSpPr>
        <p:spPr>
          <a:xfrm>
            <a:off x="229148" y="1138849"/>
            <a:ext cx="26997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800"/>
              <a:buFont typeface="Verdana"/>
              <a:buNone/>
              <a:defRPr b="1" sz="48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2" type="body"/>
          </p:nvPr>
        </p:nvSpPr>
        <p:spPr>
          <a:xfrm>
            <a:off x="70975" y="1747723"/>
            <a:ext cx="2934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D2D"/>
              </a:buClr>
              <a:buSzPts val="4400"/>
              <a:buFont typeface="Verdana"/>
              <a:buNone/>
              <a:defRPr b="1" sz="4400">
                <a:solidFill>
                  <a:srgbClr val="FF6D2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283;p61" id="79" name="Google Shape;79;p27"/>
          <p:cNvPicPr preferRelativeResize="0"/>
          <p:nvPr/>
        </p:nvPicPr>
        <p:blipFill rotWithShape="1">
          <a:blip r:embed="rId2">
            <a:alphaModFix/>
          </a:blip>
          <a:srcRect b="51550" l="0" r="0" t="29916"/>
          <a:stretch/>
        </p:blipFill>
        <p:spPr>
          <a:xfrm>
            <a:off x="0" y="2502574"/>
            <a:ext cx="3104877" cy="97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84;p61" id="80" name="Google Shape;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923" y="2284889"/>
            <a:ext cx="725824" cy="532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7"/>
          <p:cNvSpPr txBox="1"/>
          <p:nvPr>
            <p:ph idx="3" type="body"/>
          </p:nvPr>
        </p:nvSpPr>
        <p:spPr>
          <a:xfrm>
            <a:off x="3732450" y="624386"/>
            <a:ext cx="50328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VISUAL 2" showMasterSp="0">
  <p:cSld name="FULL PAGE VISUAL 2"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 txBox="1"/>
          <p:nvPr>
            <p:ph idx="1" type="body"/>
          </p:nvPr>
        </p:nvSpPr>
        <p:spPr>
          <a:xfrm>
            <a:off x="5647249" y="306874"/>
            <a:ext cx="2641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Verdana"/>
              <a:buNone/>
              <a:defRPr b="1" sz="2400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337;p65" id="85" name="Google Shape;8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7525" y="4418193"/>
            <a:ext cx="923227" cy="6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8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63" id="88" name="Google Shape;8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9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2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/>
          <p:nvPr>
            <p:ph idx="2" type="pic"/>
          </p:nvPr>
        </p:nvSpPr>
        <p:spPr>
          <a:xfrm>
            <a:off x="1996900" y="354955"/>
            <a:ext cx="5145900" cy="31143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33"/>
          <p:cNvSpPr txBox="1"/>
          <p:nvPr>
            <p:ph type="title"/>
          </p:nvPr>
        </p:nvSpPr>
        <p:spPr>
          <a:xfrm>
            <a:off x="1812725" y="3542853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33"/>
          <p:cNvSpPr txBox="1"/>
          <p:nvPr>
            <p:ph idx="1" type="body"/>
          </p:nvPr>
        </p:nvSpPr>
        <p:spPr>
          <a:xfrm>
            <a:off x="1812725" y="42996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33"/>
          <p:cNvSpPr txBox="1"/>
          <p:nvPr>
            <p:ph idx="12" type="sldNum"/>
          </p:nvPr>
        </p:nvSpPr>
        <p:spPr>
          <a:xfrm>
            <a:off x="4480624" y="4902398"/>
            <a:ext cx="1791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fa3bc25ae_0_156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AYyhczK6toFSOFygmd11AZImGw7wPB1bomDcXqWoqI8oZjyviYrEUfa0b_-UYkj-RcV_XKZlj2Jyg2r95xWjp9Fz8reSGYJH9sdbXxuP3zH908WUenVhNFMVTI19N_2lD_LDiAPzE.jpg" id="111" name="Google Shape;111;gefa3bc25ae_0_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14" y="-9025"/>
            <a:ext cx="9176084" cy="516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efa3bc25ae_0_153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IDEAS">
  <p:cSld name="HEADER IDEA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8"/>
          <p:cNvSpPr txBox="1"/>
          <p:nvPr>
            <p:ph idx="1" type="body"/>
          </p:nvPr>
        </p:nvSpPr>
        <p:spPr>
          <a:xfrm>
            <a:off x="4250799" y="1845273"/>
            <a:ext cx="36936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CASE" showMasterSp="0">
  <p:cSld name="SUCCESS CAS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fa3bc25ae_0_158"/>
          <p:cNvSpPr/>
          <p:nvPr/>
        </p:nvSpPr>
        <p:spPr>
          <a:xfrm>
            <a:off x="2385511" y="164748"/>
            <a:ext cx="2075100" cy="47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efa3bc25ae_0_158"/>
          <p:cNvSpPr/>
          <p:nvPr/>
        </p:nvSpPr>
        <p:spPr>
          <a:xfrm>
            <a:off x="4556850" y="164748"/>
            <a:ext cx="2075100" cy="47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efa3bc25ae_0_158"/>
          <p:cNvSpPr/>
          <p:nvPr/>
        </p:nvSpPr>
        <p:spPr>
          <a:xfrm>
            <a:off x="6744250" y="164748"/>
            <a:ext cx="2075100" cy="47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efa3bc25ae_0_158"/>
          <p:cNvSpPr/>
          <p:nvPr/>
        </p:nvSpPr>
        <p:spPr>
          <a:xfrm>
            <a:off x="214173" y="164748"/>
            <a:ext cx="2075100" cy="47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efa3bc25ae_0_158"/>
          <p:cNvSpPr txBox="1"/>
          <p:nvPr>
            <p:ph idx="1" type="body"/>
          </p:nvPr>
        </p:nvSpPr>
        <p:spPr>
          <a:xfrm>
            <a:off x="921348" y="344623"/>
            <a:ext cx="1321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Verdana"/>
              <a:buNone/>
              <a:defRPr b="1" sz="1400"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392;p61" id="119" name="Google Shape;119;gefa3bc25ae_0_158"/>
          <p:cNvPicPr preferRelativeResize="0"/>
          <p:nvPr/>
        </p:nvPicPr>
        <p:blipFill rotWithShape="1">
          <a:blip r:embed="rId2">
            <a:alphaModFix/>
          </a:blip>
          <a:srcRect b="51550" l="0" r="0" t="29915"/>
          <a:stretch/>
        </p:blipFill>
        <p:spPr>
          <a:xfrm>
            <a:off x="-80127" y="780725"/>
            <a:ext cx="8899476" cy="9712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efa3bc25ae_0_158"/>
          <p:cNvSpPr txBox="1"/>
          <p:nvPr>
            <p:ph idx="2" type="body"/>
          </p:nvPr>
        </p:nvSpPr>
        <p:spPr>
          <a:xfrm>
            <a:off x="2696913" y="216323"/>
            <a:ext cx="1676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Verdana"/>
              <a:buNone/>
              <a:defRPr b="1" sz="1400"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394;p61" id="121" name="Google Shape;121;gefa3bc25ae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086" y="549412"/>
            <a:ext cx="762927" cy="55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efa3bc25ae_0_158"/>
          <p:cNvSpPr txBox="1"/>
          <p:nvPr>
            <p:ph idx="3" type="body"/>
          </p:nvPr>
        </p:nvSpPr>
        <p:spPr>
          <a:xfrm>
            <a:off x="5383124" y="216323"/>
            <a:ext cx="1145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Verdana"/>
              <a:buNone/>
              <a:defRPr b="1" sz="1400"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3" name="Google Shape;123;gefa3bc25ae_0_158"/>
          <p:cNvSpPr txBox="1"/>
          <p:nvPr>
            <p:ph idx="4" type="body"/>
          </p:nvPr>
        </p:nvSpPr>
        <p:spPr>
          <a:xfrm>
            <a:off x="6986175" y="380773"/>
            <a:ext cx="1618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Verdana"/>
              <a:buNone/>
              <a:defRPr b="1" sz="1400"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4" name="Google Shape;124;gefa3bc25ae_0_158"/>
          <p:cNvSpPr txBox="1"/>
          <p:nvPr>
            <p:ph idx="5" type="body"/>
          </p:nvPr>
        </p:nvSpPr>
        <p:spPr>
          <a:xfrm>
            <a:off x="440598" y="1325475"/>
            <a:ext cx="1726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5" name="Google Shape;125;gefa3bc25ae_0_158"/>
          <p:cNvSpPr txBox="1"/>
          <p:nvPr>
            <p:ph idx="6" type="body"/>
          </p:nvPr>
        </p:nvSpPr>
        <p:spPr>
          <a:xfrm>
            <a:off x="2559661" y="1325475"/>
            <a:ext cx="1726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6" name="Google Shape;126;gefa3bc25ae_0_158"/>
          <p:cNvSpPr txBox="1"/>
          <p:nvPr>
            <p:ph idx="7" type="body"/>
          </p:nvPr>
        </p:nvSpPr>
        <p:spPr>
          <a:xfrm>
            <a:off x="4754950" y="1325475"/>
            <a:ext cx="1726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7" name="Google Shape;127;gefa3bc25ae_0_158"/>
          <p:cNvSpPr txBox="1"/>
          <p:nvPr>
            <p:ph idx="8" type="body"/>
          </p:nvPr>
        </p:nvSpPr>
        <p:spPr>
          <a:xfrm>
            <a:off x="6986161" y="1325475"/>
            <a:ext cx="1726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gefa3bc25ae_0_158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IDEAS">
  <p:cSld name="HEADER IDEA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fa3bc25ae_0_174"/>
          <p:cNvSpPr txBox="1"/>
          <p:nvPr>
            <p:ph idx="1" type="body"/>
          </p:nvPr>
        </p:nvSpPr>
        <p:spPr>
          <a:xfrm>
            <a:off x="4250799" y="1845273"/>
            <a:ext cx="36936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1" name="Google Shape;131;gefa3bc25ae_0_174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STRATEGY" showMasterSp="0">
  <p:cSld name="HEADER STRATEG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fa3bc25ae_0_177"/>
          <p:cNvSpPr txBox="1"/>
          <p:nvPr>
            <p:ph idx="1" type="body"/>
          </p:nvPr>
        </p:nvSpPr>
        <p:spPr>
          <a:xfrm>
            <a:off x="4304974" y="156224"/>
            <a:ext cx="44541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E36"/>
              </a:buClr>
              <a:buSzPts val="9600"/>
              <a:buFont typeface="Verdana"/>
              <a:buNone/>
              <a:defRPr b="1" sz="96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4" name="Google Shape;134;gefa3bc25ae_0_177"/>
          <p:cNvSpPr txBox="1"/>
          <p:nvPr>
            <p:ph idx="2" type="body"/>
          </p:nvPr>
        </p:nvSpPr>
        <p:spPr>
          <a:xfrm>
            <a:off x="4304974" y="1245400"/>
            <a:ext cx="42810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9600"/>
              <a:buFont typeface="Verdana"/>
              <a:buNone/>
              <a:defRPr b="1" sz="96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5" name="Google Shape;135;gefa3bc25ae_0_177"/>
          <p:cNvSpPr txBox="1"/>
          <p:nvPr>
            <p:ph idx="3" type="body"/>
          </p:nvPr>
        </p:nvSpPr>
        <p:spPr>
          <a:xfrm>
            <a:off x="5119973" y="2600167"/>
            <a:ext cx="3788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217;p54" id="136" name="Google Shape;136;gefa3bc25ae_0_177"/>
          <p:cNvPicPr preferRelativeResize="0"/>
          <p:nvPr/>
        </p:nvPicPr>
        <p:blipFill rotWithShape="1">
          <a:blip r:embed="rId2">
            <a:alphaModFix/>
          </a:blip>
          <a:srcRect b="9921" l="37675" r="28595" t="19890"/>
          <a:stretch/>
        </p:blipFill>
        <p:spPr>
          <a:xfrm>
            <a:off x="0" y="-1"/>
            <a:ext cx="4365677" cy="5110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8;p54" id="137" name="Google Shape;137;gefa3bc25ae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6" y="2698063"/>
            <a:ext cx="426577" cy="4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efa3bc25ae_0_177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CREATIVITY" showMasterSp="0">
  <p:cSld name="HEADER CREATIVIT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56;p58" id="140" name="Google Shape;140;gefa3bc25ae_0_184"/>
          <p:cNvPicPr preferRelativeResize="0"/>
          <p:nvPr/>
        </p:nvPicPr>
        <p:blipFill rotWithShape="1">
          <a:blip r:embed="rId2">
            <a:alphaModFix/>
          </a:blip>
          <a:srcRect b="4126" l="39180" r="15175" t="22187"/>
          <a:stretch/>
        </p:blipFill>
        <p:spPr>
          <a:xfrm>
            <a:off x="0" y="-2"/>
            <a:ext cx="5664101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efa3bc25ae_0_184"/>
          <p:cNvSpPr txBox="1"/>
          <p:nvPr>
            <p:ph idx="1" type="body"/>
          </p:nvPr>
        </p:nvSpPr>
        <p:spPr>
          <a:xfrm>
            <a:off x="4269725" y="618349"/>
            <a:ext cx="33675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E36"/>
              </a:buClr>
              <a:buSzPts val="6800"/>
              <a:buFont typeface="Verdana"/>
              <a:buNone/>
              <a:defRPr b="1" sz="68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2" name="Google Shape;142;gefa3bc25ae_0_184"/>
          <p:cNvSpPr txBox="1"/>
          <p:nvPr>
            <p:ph idx="2" type="body"/>
          </p:nvPr>
        </p:nvSpPr>
        <p:spPr>
          <a:xfrm>
            <a:off x="4269725" y="1600423"/>
            <a:ext cx="4281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0"/>
              <a:buFont typeface="Verdana"/>
              <a:buNone/>
              <a:defRPr b="1" sz="70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3" name="Google Shape;143;gefa3bc25ae_0_184"/>
          <p:cNvSpPr/>
          <p:nvPr>
            <p:ph idx="3" type="pic"/>
          </p:nvPr>
        </p:nvSpPr>
        <p:spPr>
          <a:xfrm>
            <a:off x="7072000" y="2297693"/>
            <a:ext cx="923100" cy="67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gefa3bc25ae_0_184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ENGAGE" showMasterSp="0">
  <p:cSld name="HEADER ENGAG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fa3bc25ae_0_190"/>
          <p:cNvSpPr txBox="1"/>
          <p:nvPr>
            <p:ph idx="1" type="body"/>
          </p:nvPr>
        </p:nvSpPr>
        <p:spPr>
          <a:xfrm>
            <a:off x="4269725" y="396099"/>
            <a:ext cx="33675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E36"/>
              </a:buClr>
              <a:buSzPts val="9600"/>
              <a:buFont typeface="Verdana"/>
              <a:buNone/>
              <a:defRPr b="1" sz="96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7" name="Google Shape;147;gefa3bc25ae_0_190"/>
          <p:cNvSpPr txBox="1"/>
          <p:nvPr>
            <p:ph idx="2" type="body"/>
          </p:nvPr>
        </p:nvSpPr>
        <p:spPr>
          <a:xfrm>
            <a:off x="4269725" y="1600423"/>
            <a:ext cx="42810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9600"/>
              <a:buFont typeface="Verdana"/>
              <a:buNone/>
              <a:defRPr b="1" sz="96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" name="Google Shape;148;gefa3bc25ae_0_190"/>
          <p:cNvSpPr txBox="1"/>
          <p:nvPr>
            <p:ph idx="3" type="body"/>
          </p:nvPr>
        </p:nvSpPr>
        <p:spPr>
          <a:xfrm>
            <a:off x="5090700" y="3025768"/>
            <a:ext cx="22626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227;p55" id="149" name="Google Shape;149;gefa3bc25ae_0_190"/>
          <p:cNvPicPr preferRelativeResize="0"/>
          <p:nvPr/>
        </p:nvPicPr>
        <p:blipFill rotWithShape="1">
          <a:blip r:embed="rId2">
            <a:alphaModFix/>
          </a:blip>
          <a:srcRect b="2284" l="39398" r="24075" t="17619"/>
          <a:stretch/>
        </p:blipFill>
        <p:spPr>
          <a:xfrm>
            <a:off x="-1" y="-1"/>
            <a:ext cx="416989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efa3bc25ae_0_190"/>
          <p:cNvSpPr/>
          <p:nvPr>
            <p:ph idx="4" type="pic"/>
          </p:nvPr>
        </p:nvSpPr>
        <p:spPr>
          <a:xfrm>
            <a:off x="4505700" y="3029923"/>
            <a:ext cx="717000" cy="6141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gefa3bc25ae_0_190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MPLIFY" showMasterSp="0">
  <p:cSld name="HEADER AMPLIF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fa3bc25ae_0_197"/>
          <p:cNvSpPr txBox="1"/>
          <p:nvPr>
            <p:ph idx="1" type="body"/>
          </p:nvPr>
        </p:nvSpPr>
        <p:spPr>
          <a:xfrm>
            <a:off x="4398850" y="396099"/>
            <a:ext cx="37887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E36"/>
              </a:buClr>
              <a:buSzPts val="9600"/>
              <a:buFont typeface="Verdana"/>
              <a:buNone/>
              <a:defRPr b="1" sz="96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236;p56" id="154" name="Google Shape;154;gefa3bc25ae_0_197"/>
          <p:cNvPicPr preferRelativeResize="0"/>
          <p:nvPr/>
        </p:nvPicPr>
        <p:blipFill rotWithShape="1">
          <a:blip r:embed="rId2">
            <a:alphaModFix/>
          </a:blip>
          <a:srcRect b="3601" l="38328" r="26484" t="17801"/>
          <a:stretch/>
        </p:blipFill>
        <p:spPr>
          <a:xfrm>
            <a:off x="-127518" y="-1"/>
            <a:ext cx="4093574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efa3bc25ae_0_197"/>
          <p:cNvSpPr/>
          <p:nvPr>
            <p:ph idx="2" type="pic"/>
          </p:nvPr>
        </p:nvSpPr>
        <p:spPr>
          <a:xfrm>
            <a:off x="4526324" y="2971800"/>
            <a:ext cx="581400" cy="535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gefa3bc25ae_0_197"/>
          <p:cNvSpPr txBox="1"/>
          <p:nvPr>
            <p:ph idx="3" type="body"/>
          </p:nvPr>
        </p:nvSpPr>
        <p:spPr>
          <a:xfrm>
            <a:off x="4269725" y="1600423"/>
            <a:ext cx="42810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9600"/>
              <a:buFont typeface="Verdana"/>
              <a:buNone/>
              <a:defRPr b="1" sz="96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7" name="Google Shape;157;gefa3bc25ae_0_197"/>
          <p:cNvSpPr txBox="1"/>
          <p:nvPr>
            <p:ph idx="4" type="body"/>
          </p:nvPr>
        </p:nvSpPr>
        <p:spPr>
          <a:xfrm>
            <a:off x="5090700" y="3025768"/>
            <a:ext cx="22626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8" name="Google Shape;158;gefa3bc25ae_0_197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TITLE_AND_BODY" showMasterSp="0">
  <p:cSld name="SHORT 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fa3bc25ae_0_204"/>
          <p:cNvSpPr txBox="1"/>
          <p:nvPr>
            <p:ph idx="1" type="body"/>
          </p:nvPr>
        </p:nvSpPr>
        <p:spPr>
          <a:xfrm>
            <a:off x="129124" y="256700"/>
            <a:ext cx="1726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1" name="Google Shape;161;gefa3bc25ae_0_204"/>
          <p:cNvSpPr txBox="1"/>
          <p:nvPr>
            <p:ph idx="2" type="body"/>
          </p:nvPr>
        </p:nvSpPr>
        <p:spPr>
          <a:xfrm>
            <a:off x="507975" y="1232925"/>
            <a:ext cx="79026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264;p59" id="162" name="Google Shape;162;gefa3bc25ae_0_204"/>
          <p:cNvPicPr preferRelativeResize="0"/>
          <p:nvPr/>
        </p:nvPicPr>
        <p:blipFill rotWithShape="1">
          <a:blip r:embed="rId2">
            <a:alphaModFix/>
          </a:blip>
          <a:srcRect b="51550" l="0" r="0" t="29915"/>
          <a:stretch/>
        </p:blipFill>
        <p:spPr>
          <a:xfrm>
            <a:off x="-444276" y="641571"/>
            <a:ext cx="2384752" cy="5879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efa3bc25ae_0_204"/>
          <p:cNvSpPr txBox="1"/>
          <p:nvPr>
            <p:ph idx="3" type="body"/>
          </p:nvPr>
        </p:nvSpPr>
        <p:spPr>
          <a:xfrm>
            <a:off x="506400" y="2505149"/>
            <a:ext cx="81312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337;p65" id="164" name="Google Shape;164;gefa3bc25ae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525" y="4418193"/>
            <a:ext cx="923227" cy="6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efa3bc25ae_0_204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NG_TITLE_AND_BODY" showMasterSp="0">
  <p:cSld name="LONG_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fa3bc25ae_0_211"/>
          <p:cNvSpPr txBox="1"/>
          <p:nvPr>
            <p:ph idx="1" type="body"/>
          </p:nvPr>
        </p:nvSpPr>
        <p:spPr>
          <a:xfrm>
            <a:off x="507975" y="1232925"/>
            <a:ext cx="79026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8" name="Google Shape;168;gefa3bc25ae_0_211"/>
          <p:cNvSpPr txBox="1"/>
          <p:nvPr>
            <p:ph idx="2" type="body"/>
          </p:nvPr>
        </p:nvSpPr>
        <p:spPr>
          <a:xfrm>
            <a:off x="506400" y="2505149"/>
            <a:ext cx="81312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9" name="Google Shape;169;gefa3bc25ae_0_211"/>
          <p:cNvSpPr txBox="1"/>
          <p:nvPr>
            <p:ph idx="3" type="body"/>
          </p:nvPr>
        </p:nvSpPr>
        <p:spPr>
          <a:xfrm>
            <a:off x="129123" y="282100"/>
            <a:ext cx="5574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0" name="Google Shape;170;gefa3bc25ae_0_211"/>
          <p:cNvSpPr/>
          <p:nvPr>
            <p:ph idx="4" type="pic"/>
          </p:nvPr>
        </p:nvSpPr>
        <p:spPr>
          <a:xfrm>
            <a:off x="-63025" y="641574"/>
            <a:ext cx="5766000" cy="588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oogle Shape;337;p65" id="171" name="Google Shape;171;gefa3bc25ae_0_2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7525" y="4418193"/>
            <a:ext cx="923227" cy="6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efa3bc25ae_0_211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VISUAL 1" showMasterSp="0">
  <p:cSld name="FULL PAGE VISUAL 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37;p65" id="174" name="Google Shape;174;gefa3bc25ae_0_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7525" y="4418193"/>
            <a:ext cx="923227" cy="6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efa3bc25ae_0_218"/>
          <p:cNvSpPr/>
          <p:nvPr/>
        </p:nvSpPr>
        <p:spPr>
          <a:xfrm>
            <a:off x="4672750" y="1136249"/>
            <a:ext cx="4515000" cy="285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fa3bc25ae_0_218"/>
          <p:cNvSpPr txBox="1"/>
          <p:nvPr>
            <p:ph idx="1" type="body"/>
          </p:nvPr>
        </p:nvSpPr>
        <p:spPr>
          <a:xfrm>
            <a:off x="69823" y="261549"/>
            <a:ext cx="5128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110;p19" id="177" name="Google Shape;177;gefa3bc25ae_0_218"/>
          <p:cNvPicPr preferRelativeResize="0"/>
          <p:nvPr/>
        </p:nvPicPr>
        <p:blipFill rotWithShape="1">
          <a:blip r:embed="rId3">
            <a:alphaModFix/>
          </a:blip>
          <a:srcRect b="51550" l="0" r="0" t="29915"/>
          <a:stretch/>
        </p:blipFill>
        <p:spPr>
          <a:xfrm>
            <a:off x="-187127" y="759174"/>
            <a:ext cx="5231530" cy="12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efa3bc25ae_0_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914" y="1042138"/>
            <a:ext cx="3047400" cy="30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efa3bc25ae_0_218"/>
          <p:cNvSpPr txBox="1"/>
          <p:nvPr>
            <p:ph idx="2" type="body"/>
          </p:nvPr>
        </p:nvSpPr>
        <p:spPr>
          <a:xfrm>
            <a:off x="5049011" y="1660257"/>
            <a:ext cx="37623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0" name="Google Shape;180;gefa3bc25ae_0_218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TEXTO" showMasterSp="0">
  <p:cSld name="IMAGEN TEXTO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37;p65" id="182" name="Google Shape;182;gefa3bc25ae_0_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7525" y="4418193"/>
            <a:ext cx="923227" cy="6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efa3bc25ae_0_226"/>
          <p:cNvSpPr/>
          <p:nvPr/>
        </p:nvSpPr>
        <p:spPr>
          <a:xfrm>
            <a:off x="4672750" y="1136250"/>
            <a:ext cx="4515000" cy="285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efa3bc25ae_0_226"/>
          <p:cNvSpPr txBox="1"/>
          <p:nvPr>
            <p:ph idx="1" type="body"/>
          </p:nvPr>
        </p:nvSpPr>
        <p:spPr>
          <a:xfrm>
            <a:off x="69823" y="261549"/>
            <a:ext cx="5128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110;p19" id="185" name="Google Shape;185;gefa3bc25ae_0_226"/>
          <p:cNvPicPr preferRelativeResize="0"/>
          <p:nvPr/>
        </p:nvPicPr>
        <p:blipFill rotWithShape="1">
          <a:blip r:embed="rId3">
            <a:alphaModFix/>
          </a:blip>
          <a:srcRect b="51550" l="0" r="0" t="29915"/>
          <a:stretch/>
        </p:blipFill>
        <p:spPr>
          <a:xfrm>
            <a:off x="-187127" y="759174"/>
            <a:ext cx="5231530" cy="1289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efa3bc25ae_0_226"/>
          <p:cNvSpPr txBox="1"/>
          <p:nvPr>
            <p:ph idx="2" type="body"/>
          </p:nvPr>
        </p:nvSpPr>
        <p:spPr>
          <a:xfrm>
            <a:off x="5049011" y="1660257"/>
            <a:ext cx="37623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7" name="Google Shape;187;gefa3bc25ae_0_226"/>
          <p:cNvSpPr txBox="1"/>
          <p:nvPr>
            <p:ph idx="3" type="body"/>
          </p:nvPr>
        </p:nvSpPr>
        <p:spPr>
          <a:xfrm>
            <a:off x="546099" y="1308100"/>
            <a:ext cx="3765300" cy="2527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8" name="Google Shape;188;gefa3bc25ae_0_226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TITLE_AND_BODY" showMasterSp="0">
  <p:cSld name="SHORT 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idx="1" type="body"/>
          </p:nvPr>
        </p:nvSpPr>
        <p:spPr>
          <a:xfrm>
            <a:off x="129124" y="256700"/>
            <a:ext cx="1726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2" type="body"/>
          </p:nvPr>
        </p:nvSpPr>
        <p:spPr>
          <a:xfrm>
            <a:off x="507975" y="1232925"/>
            <a:ext cx="79026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264;p59" id="18" name="Google Shape;18;p23"/>
          <p:cNvPicPr preferRelativeResize="0"/>
          <p:nvPr/>
        </p:nvPicPr>
        <p:blipFill rotWithShape="1">
          <a:blip r:embed="rId2">
            <a:alphaModFix/>
          </a:blip>
          <a:srcRect b="51550" l="0" r="0" t="29916"/>
          <a:stretch/>
        </p:blipFill>
        <p:spPr>
          <a:xfrm>
            <a:off x="-444276" y="641571"/>
            <a:ext cx="2384752" cy="5879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3"/>
          <p:cNvSpPr txBox="1"/>
          <p:nvPr>
            <p:ph idx="3" type="body"/>
          </p:nvPr>
        </p:nvSpPr>
        <p:spPr>
          <a:xfrm>
            <a:off x="506400" y="2505149"/>
            <a:ext cx="81312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337;p65" id="20" name="Google Shape;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525" y="4418193"/>
            <a:ext cx="923227" cy="6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3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TEXT" showMasterSp="0">
  <p:cSld name="SHORT 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fa3bc25ae_0_234"/>
          <p:cNvSpPr/>
          <p:nvPr/>
        </p:nvSpPr>
        <p:spPr>
          <a:xfrm>
            <a:off x="3517599" y="624386"/>
            <a:ext cx="5823000" cy="385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efa3bc25ae_0_234"/>
          <p:cNvSpPr txBox="1"/>
          <p:nvPr>
            <p:ph idx="1" type="body"/>
          </p:nvPr>
        </p:nvSpPr>
        <p:spPr>
          <a:xfrm>
            <a:off x="229148" y="1138849"/>
            <a:ext cx="26997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4800"/>
              <a:buFont typeface="Verdana"/>
              <a:buNone/>
              <a:defRPr b="1" sz="48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" name="Google Shape;192;gefa3bc25ae_0_234"/>
          <p:cNvSpPr txBox="1"/>
          <p:nvPr>
            <p:ph idx="2" type="body"/>
          </p:nvPr>
        </p:nvSpPr>
        <p:spPr>
          <a:xfrm>
            <a:off x="70975" y="1747723"/>
            <a:ext cx="2934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D2D"/>
              </a:buClr>
              <a:buSzPts val="4400"/>
              <a:buFont typeface="Verdana"/>
              <a:buNone/>
              <a:defRPr b="1" sz="4400">
                <a:solidFill>
                  <a:srgbClr val="FF6D2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283;p61" id="193" name="Google Shape;193;gefa3bc25ae_0_234"/>
          <p:cNvPicPr preferRelativeResize="0"/>
          <p:nvPr/>
        </p:nvPicPr>
        <p:blipFill rotWithShape="1">
          <a:blip r:embed="rId2">
            <a:alphaModFix/>
          </a:blip>
          <a:srcRect b="51550" l="0" r="0" t="29915"/>
          <a:stretch/>
        </p:blipFill>
        <p:spPr>
          <a:xfrm>
            <a:off x="0" y="2502574"/>
            <a:ext cx="3104877" cy="97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84;p61" id="194" name="Google Shape;194;gefa3bc25ae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923" y="2284889"/>
            <a:ext cx="725824" cy="532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efa3bc25ae_0_234"/>
          <p:cNvSpPr txBox="1"/>
          <p:nvPr>
            <p:ph idx="3" type="body"/>
          </p:nvPr>
        </p:nvSpPr>
        <p:spPr>
          <a:xfrm>
            <a:off x="3732450" y="624386"/>
            <a:ext cx="5032800" cy="3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6" name="Google Shape;196;gefa3bc25ae_0_234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VISUAL 2" showMasterSp="0">
  <p:cSld name="FULL PAGE VISUAL 2">
    <p:bg>
      <p:bgPr>
        <a:solidFill>
          <a:srgbClr val="0000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fa3bc25ae_0_242"/>
          <p:cNvSpPr txBox="1"/>
          <p:nvPr>
            <p:ph idx="1" type="body"/>
          </p:nvPr>
        </p:nvSpPr>
        <p:spPr>
          <a:xfrm>
            <a:off x="5647249" y="306874"/>
            <a:ext cx="2641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Verdana"/>
              <a:buNone/>
              <a:defRPr b="1" sz="2400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337;p65" id="199" name="Google Shape;199;gefa3bc25ae_0_2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7525" y="4418193"/>
            <a:ext cx="923227" cy="6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efa3bc25ae_0_242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3;p63" id="202" name="Google Shape;202;gefa3bc25ae_0_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efa3bc25ae_0_246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fa3bc25ae_0_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gefa3bc25ae_0_2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7" name="Google Shape;207;gefa3bc25ae_0_2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fa3bc25ae_0_2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0" name="Google Shape;210;gefa3bc25ae_0_2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gefa3bc25ae_0_2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fa3bc25ae_0_257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4" name="Google Shape;214;gefa3bc25ae_0_257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5" name="Google Shape;215;gefa3bc25ae_0_257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bg>
      <p:bgPr>
        <a:solidFill>
          <a:srgbClr val="0000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fa3bc25ae_0_261"/>
          <p:cNvSpPr/>
          <p:nvPr>
            <p:ph idx="2" type="pic"/>
          </p:nvPr>
        </p:nvSpPr>
        <p:spPr>
          <a:xfrm>
            <a:off x="1996900" y="354955"/>
            <a:ext cx="5145900" cy="3114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gefa3bc25ae_0_261"/>
          <p:cNvSpPr txBox="1"/>
          <p:nvPr>
            <p:ph type="title"/>
          </p:nvPr>
        </p:nvSpPr>
        <p:spPr>
          <a:xfrm>
            <a:off x="1812725" y="3542853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gefa3bc25ae_0_261"/>
          <p:cNvSpPr txBox="1"/>
          <p:nvPr>
            <p:ph idx="1" type="body"/>
          </p:nvPr>
        </p:nvSpPr>
        <p:spPr>
          <a:xfrm>
            <a:off x="1812725" y="42996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gefa3bc25ae_0_261"/>
          <p:cNvSpPr txBox="1"/>
          <p:nvPr>
            <p:ph idx="12" type="sldNum"/>
          </p:nvPr>
        </p:nvSpPr>
        <p:spPr>
          <a:xfrm>
            <a:off x="4480624" y="4902398"/>
            <a:ext cx="1791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Helvetica Neue Light"/>
              <a:buNone/>
              <a:defRPr b="0" i="0" sz="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AYyhczK6toFSOFygmd11AZImGw7wPB1bomDcXqWoqI8oZjyviYrEUfa0b_-UYkj-RcV_XKZlj2Jyg2r95xWjp9Fz8reSGYJH9sdbXxuP3zH908WUenVhNFMVTI19N_2lD_LDiAPzE.jp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14" y="-9025"/>
            <a:ext cx="9176084" cy="516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STRATEGY" showMasterSp="0">
  <p:cSld name="HEADER STRATEG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idx="1" type="body"/>
          </p:nvPr>
        </p:nvSpPr>
        <p:spPr>
          <a:xfrm>
            <a:off x="4304974" y="156224"/>
            <a:ext cx="44541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E36"/>
              </a:buClr>
              <a:buSzPts val="9600"/>
              <a:buFont typeface="Verdana"/>
              <a:buNone/>
              <a:defRPr b="1" sz="96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2" type="body"/>
          </p:nvPr>
        </p:nvSpPr>
        <p:spPr>
          <a:xfrm>
            <a:off x="4304974" y="1245400"/>
            <a:ext cx="42810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9600"/>
              <a:buFont typeface="Verdana"/>
              <a:buNone/>
              <a:defRPr b="1" sz="96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3" type="body"/>
          </p:nvPr>
        </p:nvSpPr>
        <p:spPr>
          <a:xfrm>
            <a:off x="5119973" y="2600167"/>
            <a:ext cx="3788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217;p54" id="29" name="Google Shape;29;p19"/>
          <p:cNvPicPr preferRelativeResize="0"/>
          <p:nvPr/>
        </p:nvPicPr>
        <p:blipFill rotWithShape="1">
          <a:blip r:embed="rId2">
            <a:alphaModFix/>
          </a:blip>
          <a:srcRect b="9927" l="37672" r="28594" t="19888"/>
          <a:stretch/>
        </p:blipFill>
        <p:spPr>
          <a:xfrm>
            <a:off x="0" y="-1"/>
            <a:ext cx="4365677" cy="5110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8;p54" id="30" name="Google Shape;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6" y="2698063"/>
            <a:ext cx="426577" cy="4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CREATIVITY" showMasterSp="0">
  <p:cSld name="HEADER CREATIVIT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56;p58" id="33" name="Google Shape;33;p20"/>
          <p:cNvPicPr preferRelativeResize="0"/>
          <p:nvPr/>
        </p:nvPicPr>
        <p:blipFill rotWithShape="1">
          <a:blip r:embed="rId2">
            <a:alphaModFix/>
          </a:blip>
          <a:srcRect b="4126" l="39183" r="15170" t="22187"/>
          <a:stretch/>
        </p:blipFill>
        <p:spPr>
          <a:xfrm>
            <a:off x="0" y="-2"/>
            <a:ext cx="5664101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0"/>
          <p:cNvSpPr txBox="1"/>
          <p:nvPr>
            <p:ph idx="1" type="body"/>
          </p:nvPr>
        </p:nvSpPr>
        <p:spPr>
          <a:xfrm>
            <a:off x="4269725" y="618349"/>
            <a:ext cx="33675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E36"/>
              </a:buClr>
              <a:buSzPts val="6800"/>
              <a:buFont typeface="Verdana"/>
              <a:buNone/>
              <a:defRPr b="1" sz="68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2" type="body"/>
          </p:nvPr>
        </p:nvSpPr>
        <p:spPr>
          <a:xfrm>
            <a:off x="4269725" y="1600423"/>
            <a:ext cx="4281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7000"/>
              <a:buFont typeface="Verdana"/>
              <a:buNone/>
              <a:defRPr b="1" sz="70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6" name="Google Shape;36;p20"/>
          <p:cNvSpPr/>
          <p:nvPr>
            <p:ph idx="3" type="pic"/>
          </p:nvPr>
        </p:nvSpPr>
        <p:spPr>
          <a:xfrm>
            <a:off x="7072000" y="2297693"/>
            <a:ext cx="923100" cy="6774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ENGAGE" showMasterSp="0">
  <p:cSld name="HEADER ENGAG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4269725" y="396099"/>
            <a:ext cx="33675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E36"/>
              </a:buClr>
              <a:buSzPts val="9600"/>
              <a:buFont typeface="Verdana"/>
              <a:buNone/>
              <a:defRPr b="1" sz="96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4269725" y="1600423"/>
            <a:ext cx="42810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9600"/>
              <a:buFont typeface="Verdana"/>
              <a:buNone/>
              <a:defRPr b="1" sz="96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3" type="body"/>
          </p:nvPr>
        </p:nvSpPr>
        <p:spPr>
          <a:xfrm>
            <a:off x="5090700" y="3025768"/>
            <a:ext cx="22626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227;p55" id="42" name="Google Shape;42;p21"/>
          <p:cNvPicPr preferRelativeResize="0"/>
          <p:nvPr/>
        </p:nvPicPr>
        <p:blipFill rotWithShape="1">
          <a:blip r:embed="rId2">
            <a:alphaModFix/>
          </a:blip>
          <a:srcRect b="2284" l="39396" r="24079" t="17619"/>
          <a:stretch/>
        </p:blipFill>
        <p:spPr>
          <a:xfrm>
            <a:off x="-1" y="-1"/>
            <a:ext cx="416989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1"/>
          <p:cNvSpPr/>
          <p:nvPr>
            <p:ph idx="4" type="pic"/>
          </p:nvPr>
        </p:nvSpPr>
        <p:spPr>
          <a:xfrm>
            <a:off x="4505700" y="3029923"/>
            <a:ext cx="717000" cy="6141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MPLIFY" showMasterSp="0">
  <p:cSld name="HEADER AMPLIF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4398850" y="396099"/>
            <a:ext cx="37887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E36"/>
              </a:buClr>
              <a:buSzPts val="9600"/>
              <a:buFont typeface="Verdana"/>
              <a:buNone/>
              <a:defRPr b="1" sz="96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236;p56" id="47" name="Google Shape;47;p22"/>
          <p:cNvPicPr preferRelativeResize="0"/>
          <p:nvPr/>
        </p:nvPicPr>
        <p:blipFill rotWithShape="1">
          <a:blip r:embed="rId2">
            <a:alphaModFix/>
          </a:blip>
          <a:srcRect b="3601" l="38330" r="26483" t="17801"/>
          <a:stretch/>
        </p:blipFill>
        <p:spPr>
          <a:xfrm>
            <a:off x="-127518" y="-1"/>
            <a:ext cx="4093574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2"/>
          <p:cNvSpPr/>
          <p:nvPr>
            <p:ph idx="2" type="pic"/>
          </p:nvPr>
        </p:nvSpPr>
        <p:spPr>
          <a:xfrm>
            <a:off x="4526324" y="2971800"/>
            <a:ext cx="581400" cy="535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22"/>
          <p:cNvSpPr txBox="1"/>
          <p:nvPr>
            <p:ph idx="3" type="body"/>
          </p:nvPr>
        </p:nvSpPr>
        <p:spPr>
          <a:xfrm>
            <a:off x="4269725" y="1600423"/>
            <a:ext cx="42810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9600"/>
              <a:buFont typeface="Verdana"/>
              <a:buNone/>
              <a:defRPr b="1" sz="96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4" type="body"/>
          </p:nvPr>
        </p:nvSpPr>
        <p:spPr>
          <a:xfrm>
            <a:off x="5090700" y="3025768"/>
            <a:ext cx="22626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NG_TITLE_AND_BODY" showMasterSp="0">
  <p:cSld name="LONG_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 txBox="1"/>
          <p:nvPr>
            <p:ph idx="1" type="body"/>
          </p:nvPr>
        </p:nvSpPr>
        <p:spPr>
          <a:xfrm>
            <a:off x="507975" y="1232925"/>
            <a:ext cx="79026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2" type="body"/>
          </p:nvPr>
        </p:nvSpPr>
        <p:spPr>
          <a:xfrm>
            <a:off x="506400" y="2505149"/>
            <a:ext cx="81312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3" type="body"/>
          </p:nvPr>
        </p:nvSpPr>
        <p:spPr>
          <a:xfrm>
            <a:off x="129123" y="282100"/>
            <a:ext cx="5574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6" name="Google Shape;56;p24"/>
          <p:cNvSpPr/>
          <p:nvPr>
            <p:ph idx="4" type="pic"/>
          </p:nvPr>
        </p:nvSpPr>
        <p:spPr>
          <a:xfrm>
            <a:off x="-63025" y="641574"/>
            <a:ext cx="5766000" cy="588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oogle Shape;337;p65" id="57" name="Google Shape;5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97525" y="4418193"/>
            <a:ext cx="923227" cy="67732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4"/>
          <p:cNvSpPr txBox="1"/>
          <p:nvPr>
            <p:ph idx="12" type="sldNum"/>
          </p:nvPr>
        </p:nvSpPr>
        <p:spPr>
          <a:xfrm>
            <a:off x="8684347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5.xml"/><Relationship Id="rId6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64;p59" id="6" name="Google Shape;6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0"/>
          <p:cNvSpPr txBox="1"/>
          <p:nvPr>
            <p:ph type="title"/>
          </p:nvPr>
        </p:nvSpPr>
        <p:spPr>
          <a:xfrm>
            <a:off x="1370012" y="1028700"/>
            <a:ext cx="7315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" type="body"/>
          </p:nvPr>
        </p:nvSpPr>
        <p:spPr>
          <a:xfrm>
            <a:off x="5103812" y="1828800"/>
            <a:ext cx="35814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64;p59" id="104" name="Google Shape;104;gefa3bc25ae_0_14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efa3bc25ae_0_148"/>
          <p:cNvSpPr txBox="1"/>
          <p:nvPr>
            <p:ph type="title"/>
          </p:nvPr>
        </p:nvSpPr>
        <p:spPr>
          <a:xfrm>
            <a:off x="1370012" y="1028700"/>
            <a:ext cx="7315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gefa3bc25ae_0_148"/>
          <p:cNvSpPr txBox="1"/>
          <p:nvPr>
            <p:ph idx="1" type="body"/>
          </p:nvPr>
        </p:nvSpPr>
        <p:spPr>
          <a:xfrm>
            <a:off x="5103812" y="1828800"/>
            <a:ext cx="35814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gefa3bc25ae_0_148"/>
          <p:cNvSpPr txBox="1"/>
          <p:nvPr>
            <p:ph idx="12" type="sldNum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525" y="1566863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"/>
          <p:cNvSpPr txBox="1"/>
          <p:nvPr/>
        </p:nvSpPr>
        <p:spPr>
          <a:xfrm>
            <a:off x="4059044" y="1678060"/>
            <a:ext cx="4546459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42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rPr>
              <a:t>PRESENTACIÓN</a:t>
            </a:r>
            <a:endParaRPr b="1" i="0" sz="4200" u="none" cap="none" strike="noStrike">
              <a:solidFill>
                <a:srgbClr val="F26E3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2" name="Google Shape;232;p2"/>
          <p:cNvSpPr txBox="1"/>
          <p:nvPr/>
        </p:nvSpPr>
        <p:spPr>
          <a:xfrm>
            <a:off x="4059044" y="2571750"/>
            <a:ext cx="59436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32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rPr>
              <a:t>PRUEBA 1</a:t>
            </a:r>
            <a:endParaRPr b="1" sz="3200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sz="3200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sz="3200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20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rPr>
              <a:t>INTEGRANTES: YARKO ALARKÓN	</a:t>
            </a:r>
            <a:endParaRPr b="1" sz="2000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20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rPr>
              <a:t>				   KAMILO ROBLEDO				</a:t>
            </a:r>
            <a:endParaRPr b="1" sz="2000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sz="2000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sz="2000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sz="2000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sz="2800">
              <a:solidFill>
                <a:srgbClr val="B7B7B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2398cae8e1_0_22"/>
          <p:cNvPicPr preferRelativeResize="0"/>
          <p:nvPr/>
        </p:nvPicPr>
        <p:blipFill rotWithShape="1">
          <a:blip r:embed="rId3">
            <a:alphaModFix/>
          </a:blip>
          <a:srcRect b="51550" l="0" r="0" t="29915"/>
          <a:stretch/>
        </p:blipFill>
        <p:spPr>
          <a:xfrm>
            <a:off x="202950" y="683575"/>
            <a:ext cx="2842700" cy="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2398cae8e1_0_22"/>
          <p:cNvSpPr txBox="1"/>
          <p:nvPr/>
        </p:nvSpPr>
        <p:spPr>
          <a:xfrm>
            <a:off x="129125" y="47625"/>
            <a:ext cx="49338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rPr>
              <a:t>WIREFRAME</a:t>
            </a:r>
            <a:endParaRPr b="1" i="0" sz="2000" u="none" cap="none" strike="noStrike">
              <a:solidFill>
                <a:srgbClr val="97979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9" name="Google Shape;239;g12398cae8e1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25" y="864525"/>
            <a:ext cx="4793849" cy="3974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0" name="Google Shape;240;g12398cae8e1_0_22"/>
          <p:cNvSpPr txBox="1"/>
          <p:nvPr/>
        </p:nvSpPr>
        <p:spPr>
          <a:xfrm>
            <a:off x="5897700" y="864525"/>
            <a:ext cx="26760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-US">
                <a:solidFill>
                  <a:srgbClr val="616161"/>
                </a:solidFill>
              </a:rPr>
              <a:t>Hemos pensado en este tipo de distribución para poder generar una navegación amigable y </a:t>
            </a:r>
            <a:r>
              <a:rPr b="1" lang="en-US">
                <a:solidFill>
                  <a:srgbClr val="616161"/>
                </a:solidFill>
              </a:rPr>
              <a:t>fácil</a:t>
            </a:r>
            <a:r>
              <a:rPr b="1" lang="en-US">
                <a:solidFill>
                  <a:srgbClr val="616161"/>
                </a:solidFill>
              </a:rPr>
              <a:t>.</a:t>
            </a:r>
            <a:endParaRPr b="1">
              <a:solidFill>
                <a:srgbClr val="61616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>
              <a:solidFill>
                <a:srgbClr val="61616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-US">
                <a:solidFill>
                  <a:srgbClr val="616161"/>
                </a:solidFill>
              </a:rPr>
              <a:t>Pensando en ser amigables y con sección familiares a otras </a:t>
            </a:r>
            <a:r>
              <a:rPr b="1" lang="en-US">
                <a:solidFill>
                  <a:srgbClr val="616161"/>
                </a:solidFill>
              </a:rPr>
              <a:t>páginas</a:t>
            </a:r>
            <a:r>
              <a:rPr b="1" lang="en-US">
                <a:solidFill>
                  <a:srgbClr val="616161"/>
                </a:solidFill>
              </a:rPr>
              <a:t> web</a:t>
            </a:r>
            <a:endParaRPr b="1">
              <a:solidFill>
                <a:srgbClr val="61616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>
              <a:solidFill>
                <a:srgbClr val="61616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-US">
                <a:solidFill>
                  <a:srgbClr val="616161"/>
                </a:solidFill>
              </a:rPr>
              <a:t>Para ello hemos pensado aplicar </a:t>
            </a:r>
            <a:r>
              <a:rPr b="1" lang="en-US">
                <a:solidFill>
                  <a:srgbClr val="616161"/>
                </a:solidFill>
              </a:rPr>
              <a:t>hipervínculos</a:t>
            </a:r>
            <a:r>
              <a:rPr b="1" lang="en-US">
                <a:solidFill>
                  <a:srgbClr val="616161"/>
                </a:solidFill>
              </a:rPr>
              <a:t> en varias partes para que sea facil poder navegar entre </a:t>
            </a:r>
            <a:r>
              <a:rPr b="1" lang="en-US">
                <a:solidFill>
                  <a:srgbClr val="616161"/>
                </a:solidFill>
              </a:rPr>
              <a:t>páginas</a:t>
            </a:r>
            <a:r>
              <a:rPr b="1" lang="en-US">
                <a:solidFill>
                  <a:srgbClr val="616161"/>
                </a:solidFill>
              </a:rPr>
              <a:t> de las misma web</a:t>
            </a:r>
            <a:r>
              <a:rPr b="1" lang="en-US" sz="800">
                <a:solidFill>
                  <a:srgbClr val="616161"/>
                </a:solidFill>
              </a:rPr>
              <a:t> </a:t>
            </a:r>
            <a:endParaRPr b="1" sz="800">
              <a:solidFill>
                <a:srgbClr val="61616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218d519716_0_15"/>
          <p:cNvPicPr preferRelativeResize="0"/>
          <p:nvPr/>
        </p:nvPicPr>
        <p:blipFill rotWithShape="1">
          <a:blip r:embed="rId3">
            <a:alphaModFix/>
          </a:blip>
          <a:srcRect b="51549" l="0" r="0" t="29915"/>
          <a:stretch/>
        </p:blipFill>
        <p:spPr>
          <a:xfrm>
            <a:off x="202950" y="683575"/>
            <a:ext cx="2842700" cy="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218d519716_0_15"/>
          <p:cNvSpPr txBox="1"/>
          <p:nvPr/>
        </p:nvSpPr>
        <p:spPr>
          <a:xfrm>
            <a:off x="129125" y="47625"/>
            <a:ext cx="49338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rPr>
              <a:t>WIREFRAME</a:t>
            </a:r>
            <a:endParaRPr b="1" i="0" sz="2000" u="none" cap="none" strike="noStrike">
              <a:solidFill>
                <a:srgbClr val="97979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7" name="Google Shape;247;g1218d519716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825" y="864525"/>
            <a:ext cx="4804461" cy="39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efa1f0ab2b_1_7"/>
          <p:cNvPicPr preferRelativeResize="0"/>
          <p:nvPr/>
        </p:nvPicPr>
        <p:blipFill rotWithShape="1">
          <a:blip r:embed="rId3">
            <a:alphaModFix/>
          </a:blip>
          <a:srcRect b="51550" l="0" r="0" t="29915"/>
          <a:stretch/>
        </p:blipFill>
        <p:spPr>
          <a:xfrm>
            <a:off x="202950" y="683575"/>
            <a:ext cx="2842700" cy="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fa1f0ab2b_1_7"/>
          <p:cNvSpPr txBox="1"/>
          <p:nvPr/>
        </p:nvSpPr>
        <p:spPr>
          <a:xfrm>
            <a:off x="129125" y="47625"/>
            <a:ext cx="49338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700">
                <a:solidFill>
                  <a:srgbClr val="F26E36"/>
                </a:solidFill>
                <a:latin typeface="Verdana"/>
                <a:ea typeface="Verdana"/>
                <a:cs typeface="Verdana"/>
                <a:sym typeface="Verdana"/>
              </a:rPr>
              <a:t>TECNOLOGIAS APLICADAS</a:t>
            </a:r>
            <a:endParaRPr b="1" i="0" sz="1700" u="none" cap="none" strike="noStrike">
              <a:solidFill>
                <a:srgbClr val="97979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gefa1f0ab2b_1_7"/>
          <p:cNvSpPr txBox="1"/>
          <p:nvPr/>
        </p:nvSpPr>
        <p:spPr>
          <a:xfrm>
            <a:off x="370775" y="1039150"/>
            <a:ext cx="77532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600">
                <a:solidFill>
                  <a:schemeClr val="lt2"/>
                </a:solidFill>
              </a:rPr>
              <a:t>Para la creación de este proyecto hemos manejado tecnologías de </a:t>
            </a:r>
            <a:r>
              <a:rPr lang="en-US" sz="1600">
                <a:solidFill>
                  <a:schemeClr val="lt2"/>
                </a:solidFill>
                <a:highlight>
                  <a:srgbClr val="FFFFFF"/>
                </a:highlight>
              </a:rPr>
              <a:t>de  frontend, aquellas tecnologías para desarrollo web:</a:t>
            </a:r>
            <a:endParaRPr sz="1600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1600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en-US" sz="1600">
                <a:solidFill>
                  <a:schemeClr val="lt2"/>
                </a:solidFill>
                <a:highlight>
                  <a:srgbClr val="FFFFFF"/>
                </a:highlight>
              </a:rPr>
              <a:t>HTML : Es el código que se utiliza para estructurar y desplegar una página web y sus contenidos, con esto creamos el “esqueleto de nuestra web”.</a:t>
            </a:r>
            <a:endParaRPr sz="1600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en-US" sz="1600">
                <a:solidFill>
                  <a:schemeClr val="lt2"/>
                </a:solidFill>
                <a:highlight>
                  <a:srgbClr val="FFFFFF"/>
                </a:highlight>
              </a:rPr>
              <a:t>CSS: con este tipo de lenguaje estructural hemos definido estilos y reglas que debe llevar nuestro sistema, nos ayuda para poder “Pintar” nuestra web.</a:t>
            </a:r>
            <a:endParaRPr sz="1600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600"/>
              <a:buAutoNum type="arabicPeriod"/>
            </a:pPr>
            <a:r>
              <a:rPr lang="en-US" sz="1600">
                <a:solidFill>
                  <a:schemeClr val="lt2"/>
                </a:solidFill>
                <a:highlight>
                  <a:srgbClr val="FFFFFF"/>
                </a:highlight>
              </a:rPr>
              <a:t>Bootstrap: bootstrap es una biblioteca de CSS que nos ayudó a implementar secciones para que nuestra web sea más moderna, aplicando movimiento y estructurando.</a:t>
            </a:r>
            <a:endParaRPr sz="1600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161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1218d519716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218d519716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525" y="1566863"/>
            <a:ext cx="285750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Rene-Digital</dc:creator>
</cp:coreProperties>
</file>